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6B289-0B4B-8DE1-3305-141CA0A6B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8C00A-90AB-5F23-3FB3-F135FCF6D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AD9A0-A124-7F53-4FAB-ECE643318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3A67-35F5-454C-8BB9-45DBE9EE748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E6CC0-944E-5026-C1AA-C09DE53C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A763B-236A-0B44-C612-5C97915D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2840-A272-46B7-B34C-40F6CAF37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8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50035-0EF5-EC9C-2C89-7B719D4F3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2E14C-36F3-13FA-948D-4C77A4E97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E1671-D9F5-00C5-1EEC-60C9155D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3A67-35F5-454C-8BB9-45DBE9EE748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6F673-C77D-A435-F638-1BA6894A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6D138-4F4A-F951-D2B6-DCEEADAB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2840-A272-46B7-B34C-40F6CAF37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C8B567-40A2-69EA-8559-0C00ED945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5E667-F66E-BD4D-76B0-B06E4E360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C2A0F-8233-7730-2399-85AD9A09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3A67-35F5-454C-8BB9-45DBE9EE748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51180-9DCD-9A61-E316-3B06E72A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AA078-AD9F-1C56-7EFA-55BFCDBBF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2840-A272-46B7-B34C-40F6CAF37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9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307D0-C2E8-3D3F-186F-F802699CE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C09FF-2F73-7A2F-CB3A-5291D6FA2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7F7F9-E171-871A-2AD8-2815CE79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3A67-35F5-454C-8BB9-45DBE9EE748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C688A-999D-7F8F-DCC9-1F3E777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BF4B-7AE8-F0CF-A057-FD7CF245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2840-A272-46B7-B34C-40F6CAF37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5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2B253-07BB-E714-B4D8-78FCCAEB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ED9C6-AACB-2526-3496-CF59D0959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85B60-3810-2CB7-BA5F-462528A1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3A67-35F5-454C-8BB9-45DBE9EE748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D611C1-EE37-5BE7-B792-08FAAAC3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E9060-D7FA-3D2A-C1E1-C9F9D232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2840-A272-46B7-B34C-40F6CAF37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AA981-FE23-E136-D5A9-A2146DF6D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9EC67-0940-9F23-F9E4-269E8DF6C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55A6F-A5F4-1F64-0050-08618B708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78F6D-6C8D-801F-B78B-92EDD0F4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3A67-35F5-454C-8BB9-45DBE9EE748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78075-8D50-3C19-6363-3341AF73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10836-91F0-EE53-300F-432E8AC4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2840-A272-46B7-B34C-40F6CAF37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42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D341A-260F-996D-94DA-4717648A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52D0E-39C9-2324-B6D1-9D5F13716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14B60-5228-7AB7-0F5A-654E3C83C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D241C-6C3B-DB1F-F17F-921637074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77EB3-DC92-AFF0-C6B5-AD12780A43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0150B1-781E-0B88-8279-78C8F510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3A67-35F5-454C-8BB9-45DBE9EE748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ADE66-DD9A-6B76-E758-FED996875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2879FE-57F1-5594-31F4-73C03E02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2840-A272-46B7-B34C-40F6CAF37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1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950F-5075-CD19-ECCB-5328936D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FA0E80-6828-E47F-0210-4BCEA92D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3A67-35F5-454C-8BB9-45DBE9EE748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124EE-5A1D-4C93-D149-621C8C23D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CE553-23A6-F251-6758-76E98388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2840-A272-46B7-B34C-40F6CAF37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7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5F967-14BB-FEF2-5BF9-A40D4B9B2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3A67-35F5-454C-8BB9-45DBE9EE748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61F12-87A1-6656-94DB-8461DDFB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58209-A35B-F4FB-A932-5DD4EDB93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2840-A272-46B7-B34C-40F6CAF37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2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58637-10CD-833B-AF76-9D18A27E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039EC-1A52-E0D6-38C1-2715173E6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CD58F-28CF-044F-D75F-96DC5F78B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21FBD-CF49-07ED-0DCA-9217F7D8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3A67-35F5-454C-8BB9-45DBE9EE748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9AD1F-3342-3FEC-AD09-83DB45F1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111A4-40CC-A0EC-D571-9974D1E2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2840-A272-46B7-B34C-40F6CAF37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6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C7322-17B9-6C07-BBBC-427B671D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F0732-6F03-A889-8F6C-07043F34F8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BEE041-9A25-49DA-4A30-7442FC513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645F3A-3D68-4631-917C-6A942919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3A67-35F5-454C-8BB9-45DBE9EE748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5A11A-C43D-3844-831A-B69E278AE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9D530-ABCD-B509-7FDC-7488AFD8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2840-A272-46B7-B34C-40F6CAF37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7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CBF76E-ADEE-2B8F-0675-E19E063C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712158-5D75-2536-71B1-9D72AC839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C9C68-2722-7A99-43FA-AF0B24FE6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3A67-35F5-454C-8BB9-45DBE9EE748E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DC741-BE8C-F49D-9521-F044A8C518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2C5DE-209C-A4A6-F9B2-FE2CC3C6F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02840-A272-46B7-B34C-40F6CAF37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tree, wood&#10;&#10;Description automatically generated">
            <a:extLst>
              <a:ext uri="{FF2B5EF4-FFF2-40B4-BE49-F238E27FC236}">
                <a16:creationId xmlns:a16="http://schemas.microsoft.com/office/drawing/2014/main" id="{1171AF18-4FE9-5311-D312-B4238ECD0F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" b="1995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4F044-FCE5-3E00-8CE4-5A60BAEBC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74B9D-13A0-30F1-7898-DBDB6707E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8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ree, grass, outdoor, truck&#10;&#10;Description automatically generated">
            <a:extLst>
              <a:ext uri="{FF2B5EF4-FFF2-40B4-BE49-F238E27FC236}">
                <a16:creationId xmlns:a16="http://schemas.microsoft.com/office/drawing/2014/main" id="{F1E561EF-4C1C-8972-6203-8294EFABB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8" b="1796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grass, tree, outdoor&#10;&#10;Description automatically generated">
            <a:extLst>
              <a:ext uri="{FF2B5EF4-FFF2-40B4-BE49-F238E27FC236}">
                <a16:creationId xmlns:a16="http://schemas.microsoft.com/office/drawing/2014/main" id="{E9EDED3A-1089-C866-25CB-CD7DCC0E9C6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69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outdoor, tree, grass, orange&#10;&#10;Description automatically generated">
            <a:extLst>
              <a:ext uri="{FF2B5EF4-FFF2-40B4-BE49-F238E27FC236}">
                <a16:creationId xmlns:a16="http://schemas.microsoft.com/office/drawing/2014/main" id="{0FC379AA-BC01-22DB-7D43-73978A5C4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7" b="138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Skylar</dc:creator>
  <cp:lastModifiedBy>Skylar</cp:lastModifiedBy>
  <cp:revision>1</cp:revision>
  <dcterms:created xsi:type="dcterms:W3CDTF">2022-09-28T14:47:47Z</dcterms:created>
  <dcterms:modified xsi:type="dcterms:W3CDTF">2022-09-28T14:51:27Z</dcterms:modified>
</cp:coreProperties>
</file>